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979" y="14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78B5B0-1559-4B33-AF1F-0B07F5733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2B051B-6D28-4697-9594-79ABE7BFE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2A383E-51D1-4B69-832D-1AF8E0C2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6A8DA8-B7F1-4D45-9A61-346576C44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CEA3B-E62E-4469-91BD-DD9D69AD2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8244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3C7E8-A7CC-4D54-AD65-AEBDF881B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EC08EF-2AC3-4509-8663-15284A022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658D3C-F6DF-4838-A85B-B72DBBE8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725AD9-30A7-4CA5-9819-161B5EE29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5952E-B1C7-40C8-A401-5C1709F62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3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4C8812-9AE0-4E0C-8AF3-0FC9ADCB4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54880D-A18B-4EC2-AD71-F786680B1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816DFA-CC52-4C43-95B7-FD0DC3E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3C966F-8625-4398-ACE6-39656BF73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2F061-5825-493D-BF4D-84379275F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15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58135-4F0E-474E-B0F5-5198A29F0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037FD5-ED8A-4DC1-ABDB-4B156E2B5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576F05-F51C-488F-9D69-8AC588199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11B501-F918-4395-9F17-5E588F51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4DA806-242C-4B9E-96BF-52281C64D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579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8D883-2A54-47CE-890D-E45764A55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C280C6-36D6-4C45-B2E7-A6203C128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C07B55-65A2-4D2C-9F87-6CFD2C79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B2560C-E549-4600-A1D4-38BF4CD5A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9A05A5-1470-4654-9C8F-471282AFD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937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66A3DE-4FA6-4B1F-A1CB-F8E04B8C4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D15B3B-0BC9-4811-82BD-432934C3B0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BEBB286-668A-465E-A84F-0F9C77C4B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0DB3F7-1A6B-4686-9757-DE652859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55E96C-D605-405A-B039-6EE59D3F1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0A9E6B-3FD1-4D95-AC7F-0D8E19781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837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29A302-6482-4B5D-B6F9-95B49AF1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F8A472-89DF-42E5-A75D-E4645B411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BE2A01-42EF-4348-BF9E-012686CB8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7775960-E54C-4256-88E7-F975758CE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FF2CE3-751A-4263-9998-2A4ED21C9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1DC334-8779-4FF2-99AF-6BA4A61EE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F4B60A-5E8C-4832-BE46-7771E761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199303-E76A-40B9-A631-676CF060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678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83EB39-CE33-4232-9900-15139289E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7E51D1-430F-4022-A95A-79818C1C5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0A4319-F86A-4E5B-A975-C77E5FBB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699DC1-B856-4162-BD10-35930C409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00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08A4DC-4DFE-42FB-92AF-A6CF707D2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7C593A-4914-4A8F-A7F5-8EC592FA6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9704-F13B-4FB9-8497-3F5E193D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868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3E0692-6851-413E-8480-D2088F40E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33335D-5788-425D-8802-DC6F57D65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BBA8DD8-2F1B-42D3-9312-ADFF6C55E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DAAAD6-65D5-4346-B4E1-92B0D50D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A5950E-2EA8-4BC2-9574-5CC17A2F0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911F62-DDAB-427C-B28E-8DF994C53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32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F538AA-AD1C-47FB-A52D-202D83520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00CB9BD-54AB-42A6-B2E9-9D69C73D9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5761D5-593E-47FE-AB72-FF68638F0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146A2-30D5-4D7F-BB3F-1B41BB5D0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59B659-ED61-423E-82D7-3569AD1A7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500E37-11A2-42EC-968C-8BBDCB391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88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A71E8E-A5F7-4F8E-AF78-989ABBBC3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2F3AC9-A87B-40DD-A945-9E9AD7CD3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828020-9788-4E1C-B143-768FDD00DD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A6CD6-85C4-48C4-99B8-F2F71B4BEAFE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925373-6A9C-48B0-98A5-41937E706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854965-1357-4A04-8057-1AF00824A3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B087C-C88F-4C85-84DB-81B3438136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645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3F15D79C-049C-4FCD-9157-5A320EDDCD55}"/>
              </a:ext>
            </a:extLst>
          </p:cNvPr>
          <p:cNvSpPr/>
          <p:nvPr/>
        </p:nvSpPr>
        <p:spPr>
          <a:xfrm>
            <a:off x="352704" y="1303160"/>
            <a:ext cx="10941225" cy="2512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5EBD60-EAA6-4BE1-A2DF-F67C5A38C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964" y="1494765"/>
            <a:ext cx="2048536" cy="20485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3633090-C001-4610-AAFC-303643DAE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04" y="1672404"/>
            <a:ext cx="5582429" cy="200052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3F325A1-4323-460F-B352-9E2D338463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420" y="1303160"/>
            <a:ext cx="2013480" cy="206657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FB6BF4B-E795-4501-A558-D6B62C5D1AD9}"/>
              </a:ext>
            </a:extLst>
          </p:cNvPr>
          <p:cNvSpPr txBox="1"/>
          <p:nvPr/>
        </p:nvSpPr>
        <p:spPr>
          <a:xfrm>
            <a:off x="9271793" y="3303601"/>
            <a:ext cx="171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oudy Old Style" panose="02020502050305020303" pitchFamily="18" charset="0"/>
              </a:rPr>
              <a:t>TR Meta Group</a:t>
            </a:r>
            <a:endParaRPr lang="zh-CN" altLang="en-US" dirty="0">
              <a:latin typeface="Goudy Old Style" panose="0202050205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0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06E8005F-1122-44AF-ABFC-158FFF6D753D}"/>
              </a:ext>
            </a:extLst>
          </p:cNvPr>
          <p:cNvSpPr/>
          <p:nvPr/>
        </p:nvSpPr>
        <p:spPr>
          <a:xfrm>
            <a:off x="-317651" y="0"/>
            <a:ext cx="13997869" cy="65060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08CD070-E747-4195-A913-06FDA1961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066" y="-812"/>
            <a:ext cx="2627579" cy="36005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17E2E8C-DE64-4651-81B8-CA9365A11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900" y="0"/>
            <a:ext cx="2663161" cy="35324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D98C50D-58B2-4F84-9B46-03FB50C38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3704" y="-6847"/>
            <a:ext cx="2646514" cy="35324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44EEB88-D3F0-459A-A80F-942879D7F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6008" y="-6847"/>
            <a:ext cx="2778083" cy="36005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90DB57E-02C4-4D00-9ECA-846CF7C290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8477" y="0"/>
            <a:ext cx="2800334" cy="35936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E8C1D8-67C6-432B-B3FB-4B1625CAE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16008" y="3820996"/>
            <a:ext cx="4729819" cy="26850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909EB6D-6D0F-4826-9B69-D7C29AD331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99904" y="3820996"/>
            <a:ext cx="4053398" cy="26850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DB6786B-77F3-424D-874E-38827A12EBF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2970" r="25147" b="19636"/>
          <a:stretch/>
        </p:blipFill>
        <p:spPr>
          <a:xfrm>
            <a:off x="8977270" y="3821314"/>
            <a:ext cx="2239489" cy="26915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334652A-8CF5-48FA-B54D-4C53C4E8BE7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2684" t="2403" r="41112" b="7294"/>
          <a:stretch/>
        </p:blipFill>
        <p:spPr>
          <a:xfrm>
            <a:off x="11389954" y="3820996"/>
            <a:ext cx="2151480" cy="26850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54767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</Words>
  <Application>Microsoft Office PowerPoint</Application>
  <PresentationFormat>宽屏</PresentationFormat>
  <Paragraphs>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Arial</vt:lpstr>
      <vt:lpstr>Goudy Old Style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 威</dc:creator>
  <cp:lastModifiedBy>周 威</cp:lastModifiedBy>
  <cp:revision>4</cp:revision>
  <dcterms:created xsi:type="dcterms:W3CDTF">2024-03-06T04:27:11Z</dcterms:created>
  <dcterms:modified xsi:type="dcterms:W3CDTF">2024-03-06T06:17:42Z</dcterms:modified>
</cp:coreProperties>
</file>

<file path=docProps/thumbnail.jpeg>
</file>